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7" r:id="rId7"/>
    <p:sldId id="261" r:id="rId8"/>
    <p:sldId id="262" r:id="rId9"/>
    <p:sldId id="263" r:id="rId10"/>
    <p:sldId id="264" r:id="rId11"/>
    <p:sldId id="265" r:id="rId12"/>
    <p:sldId id="266"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68" autoAdjust="0"/>
    <p:restoredTop sz="94660"/>
  </p:normalViewPr>
  <p:slideViewPr>
    <p:cSldViewPr>
      <p:cViewPr varScale="1">
        <p:scale>
          <a:sx n="91" d="100"/>
          <a:sy n="91" d="100"/>
        </p:scale>
        <p:origin x="90" y="3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5B106E36-FD25-4E2D-B0AA-010F637433A0}" type="datetimeFigureOut">
              <a:rPr lang="ru-RU" smtClean="0"/>
              <a:pPr/>
              <a:t>10.09.2025</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transition spd="slow">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10.09.2025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5B106E36-FD25-4E2D-B0AA-010F637433A0}" type="datetimeFigureOut">
              <a:rPr lang="ru-RU" smtClean="0"/>
              <a:pPr/>
              <a:t>10.09.2025</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transition spd="slow">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10.09.2025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10.09.2025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10.09.2025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5B106E36-FD25-4E2D-B0AA-010F637433A0}" type="datetimeFigureOut">
              <a:rPr lang="ru-RU" smtClean="0"/>
              <a:pPr/>
              <a:t>10.09.2025</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10.09.2025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10.09.2025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transition spd="slow">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10.09.2025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p>
            <a:fld id="{5B106E36-FD25-4E2D-B0AA-010F637433A0}" type="datetimeFigureOut">
              <a:rPr lang="ru-RU" smtClean="0"/>
              <a:pPr/>
              <a:t>10.09.2025</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725C68B6-61C2-468F-89AB-4B9F7531AA68}" type="slidenum">
              <a:rPr lang="ru-RU" smtClean="0"/>
              <a:pPr/>
              <a:t>‹#›</a:t>
            </a:fld>
            <a:endParaRPr lang="ru-RU"/>
          </a:p>
        </p:txBody>
      </p:sp>
    </p:spTree>
  </p:cSld>
  <p:clrMapOvr>
    <a:masterClrMapping/>
  </p:clrMapOvr>
  <p:transition spd="slow">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5B106E36-FD25-4E2D-B0AA-010F637433A0}" type="datetimeFigureOut">
              <a:rPr lang="ru-RU" smtClean="0"/>
              <a:pPr/>
              <a:t>10.09.2025</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dissolve/>
  </p:transition>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ru.wikipedia.org/wiki/%D0%9C%D0%B0%D1%81%D1%81%D0%B0%D1%87%D1%83%D1%81%D0%B5%D1%82%D1%81" TargetMode="External"/><Relationship Id="rId2" Type="http://schemas.openxmlformats.org/officeDocument/2006/relationships/hyperlink" Target="https://ru.wikipedia.org/wiki/%D0%A1%D0%B5%D0%B9%D0%BB%D0%B5%D0%BC_(%D0%9C%D0%B0%D1%81%D1%81%D0%B0%D1%87%D1%83%D1%81%D0%B5%D1%82%D1%81)" TargetMode="Externa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hyperlink" Target="https://ru.wikipedia.org/wiki/%D0%9B%D0%B8%D0%BD%D0%B8%D1%8F_%D1%8D%D0%BB%D0%B5%D0%BA%D1%82%D1%80%D0%BE%D0%BF%D0%B5%D1%80%D0%B5%D0%B4%D0%B0%D1%87" TargetMode="External"/><Relationship Id="rId2" Type="http://schemas.openxmlformats.org/officeDocument/2006/relationships/hyperlink" Target="https://ru.wikipedia.org/wiki/%D0%94%D1%8B%D0%BC%D0%BE%D0%B2%D0%B0%D1%8F_%D1%82%D1%80%D1%83%D0%B1%D0%B0"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ru.wikipedia.org/wiki/%D0%93%D0%B5%D0%BD%D0%B5%D1%80%D0%B0%D0%BB%D1%8C%D0%BD%D1%8B%D0%B9_%D0%BF%D0%BB%D0%B0%D0%BD" TargetMode="External"/><Relationship Id="rId2" Type="http://schemas.openxmlformats.org/officeDocument/2006/relationships/hyperlink" Target="https://ru.wikipedia.org/wiki/%D0%93%D1%80%D0%B0%D0%B4%D0%BE%D1%81%D1%82%D1%80%D0%BE%D0%B8%D1%82%D0%B5%D0%BB%D1%8C%D1%81%D1%82%D0%B2%D0%BE"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43608" y="980728"/>
            <a:ext cx="7848872" cy="2736304"/>
          </a:xfrm>
        </p:spPr>
        <p:txBody>
          <a:bodyPr/>
          <a:lstStyle/>
          <a:p>
            <a:r>
              <a:rPr lang="kk-KZ" sz="7200" dirty="0" smtClean="0"/>
              <a:t>Передвижка зданий</a:t>
            </a:r>
            <a:endParaRPr lang="ru-RU" sz="7200" dirty="0"/>
          </a:p>
        </p:txBody>
      </p:sp>
    </p:spTree>
  </p:cSld>
  <p:clrMapOvr>
    <a:masterClrMapping/>
  </p:clrMapOvr>
  <p:transition spd="slow">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dirty="0" smtClean="0"/>
              <a:t>Перемещение зданий </a:t>
            </a:r>
            <a:endParaRPr lang="ru-RU" sz="3600" dirty="0"/>
          </a:p>
        </p:txBody>
      </p:sp>
      <p:sp>
        <p:nvSpPr>
          <p:cNvPr id="3" name="Содержимое 2"/>
          <p:cNvSpPr>
            <a:spLocks noGrp="1"/>
          </p:cNvSpPr>
          <p:nvPr>
            <p:ph idx="1"/>
          </p:nvPr>
        </p:nvSpPr>
        <p:spPr/>
        <p:txBody>
          <a:bodyPr/>
          <a:lstStyle/>
          <a:p>
            <a:r>
              <a:rPr lang="ru-RU" dirty="0" smtClean="0"/>
              <a:t>совокупность инженерно-технических и строительных работ, проводимых с целью изменения местоположения строений.</a:t>
            </a:r>
          </a:p>
          <a:p>
            <a:r>
              <a:rPr lang="ru-RU" dirty="0" smtClean="0"/>
              <a:t>Перемещение из одного места в другое может производиться одним из двух основных способов: путём разборки объекта и его сборки в пункте назначения, или же путём транспортировки объекта целиком.</a:t>
            </a:r>
          </a:p>
          <a:p>
            <a:endParaRPr lang="ru-RU" dirty="0"/>
          </a:p>
        </p:txBody>
      </p:sp>
    </p:spTree>
  </p:cSld>
  <p:clrMapOvr>
    <a:masterClrMapping/>
  </p:clrMapOvr>
  <p:transition spd="slow">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000" b="0" dirty="0" smtClean="0"/>
              <a:t>Перемещения исторического здания церкви XIX века на тележке с гидравлическим приводом в городе </a:t>
            </a:r>
            <a:r>
              <a:rPr lang="ru-RU" sz="2000" b="0" dirty="0" err="1" smtClean="0">
                <a:hlinkClick r:id="rId2" tooltip="Сейлем (Массачусетс)"/>
              </a:rPr>
              <a:t>Сейлем</a:t>
            </a:r>
            <a:r>
              <a:rPr lang="ru-RU" sz="2000" b="0" dirty="0" smtClean="0"/>
              <a:t>, штат </a:t>
            </a:r>
            <a:r>
              <a:rPr lang="ru-RU" sz="2000" b="0" dirty="0" smtClean="0">
                <a:hlinkClick r:id="rId3" tooltip="Массачусетс"/>
              </a:rPr>
              <a:t>Массачусетс</a:t>
            </a:r>
            <a:endParaRPr lang="ru-RU" sz="2000" dirty="0"/>
          </a:p>
        </p:txBody>
      </p:sp>
      <p:pic>
        <p:nvPicPr>
          <p:cNvPr id="4" name="Содержимое 3" descr="1024px-Salem_Church_Relocation.JPG"/>
          <p:cNvPicPr>
            <a:picLocks noGrp="1" noChangeAspect="1"/>
          </p:cNvPicPr>
          <p:nvPr>
            <p:ph idx="1"/>
          </p:nvPr>
        </p:nvPicPr>
        <p:blipFill>
          <a:blip r:embed="rId4" cstate="print"/>
          <a:stretch>
            <a:fillRect/>
          </a:stretch>
        </p:blipFill>
        <p:spPr>
          <a:xfrm>
            <a:off x="596365" y="1609725"/>
            <a:ext cx="6960669" cy="4846638"/>
          </a:xfrm>
        </p:spPr>
      </p:pic>
    </p:spTree>
  </p:cSld>
  <p:clrMapOvr>
    <a:masterClrMapping/>
  </p:clrMapOvr>
  <p:transition spd="slow">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92696"/>
            <a:ext cx="7239000" cy="5763040"/>
          </a:xfrm>
        </p:spPr>
        <p:txBody>
          <a:bodyPr>
            <a:normAutofit fontScale="92500" lnSpcReduction="10000"/>
          </a:bodyPr>
          <a:lstStyle/>
          <a:p>
            <a:r>
              <a:rPr lang="ru-RU" dirty="0" smtClean="0"/>
              <a:t>Во втором случае не предусматривается не только полной разборки зданий, но и внесения каких бы то ни было значительных структурных изменений в конструкцию здания и вмешательств в архитектурно-художественные элементы. Если расстояние невелико, здание может быть помещено на временные рельсовые тележки. В противном случае используются колёсные платформы. Подобные перемещения могут быть достаточно сложными и требуют удаления выступающих частей здания, таких как </a:t>
            </a:r>
            <a:r>
              <a:rPr lang="ru-RU" dirty="0" smtClean="0">
                <a:hlinkClick r:id="rId2" tooltip="Дымовая труба"/>
              </a:rPr>
              <a:t>дымовые трубы</a:t>
            </a:r>
            <a:r>
              <a:rPr lang="ru-RU" dirty="0" smtClean="0"/>
              <a:t>, а также препятствий на пути, таких как </a:t>
            </a:r>
            <a:r>
              <a:rPr lang="ru-RU" dirty="0" smtClean="0">
                <a:hlinkClick r:id="rId3" tooltip="Линия электропередач"/>
              </a:rPr>
              <a:t>линии электропередачи</a:t>
            </a:r>
            <a:r>
              <a:rPr lang="ru-RU" dirty="0" smtClean="0"/>
              <a:t> или деревья. В некоторых случаях передвижка зданий осуществляется без выселения проживающих в нём людей.</a:t>
            </a:r>
            <a:endParaRPr lang="ru-RU" b="1" dirty="0"/>
          </a:p>
        </p:txBody>
      </p:sp>
    </p:spTree>
  </p:cSld>
  <p:clrMapOvr>
    <a:masterClrMapping/>
  </p:clrMapOvr>
  <p:transition spd="slow">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t>Способы передвижки зданий</a:t>
            </a:r>
            <a:endParaRPr lang="ru-RU" dirty="0"/>
          </a:p>
        </p:txBody>
      </p:sp>
      <p:pic>
        <p:nvPicPr>
          <p:cNvPr id="4" name="Содержимое 3" descr="Снимок.JPG"/>
          <p:cNvPicPr>
            <a:picLocks noGrp="1" noChangeAspect="1"/>
          </p:cNvPicPr>
          <p:nvPr>
            <p:ph idx="1"/>
          </p:nvPr>
        </p:nvPicPr>
        <p:blipFill>
          <a:blip r:embed="rId2" cstate="print"/>
          <a:stretch>
            <a:fillRect/>
          </a:stretch>
        </p:blipFill>
        <p:spPr>
          <a:xfrm>
            <a:off x="467544" y="1916832"/>
            <a:ext cx="7128792" cy="3168351"/>
          </a:xfrm>
        </p:spPr>
      </p:pic>
      <p:sp>
        <p:nvSpPr>
          <p:cNvPr id="5" name="TextBox 4"/>
          <p:cNvSpPr txBox="1"/>
          <p:nvPr/>
        </p:nvSpPr>
        <p:spPr>
          <a:xfrm>
            <a:off x="827584" y="5229200"/>
            <a:ext cx="6624736" cy="1200329"/>
          </a:xfrm>
          <a:prstGeom prst="rect">
            <a:avLst/>
          </a:prstGeom>
          <a:noFill/>
        </p:spPr>
        <p:txBody>
          <a:bodyPr wrap="square" rtlCol="0">
            <a:spAutoFit/>
          </a:bodyPr>
          <a:lstStyle/>
          <a:p>
            <a:r>
              <a:rPr lang="kk-KZ" dirty="0" smtClean="0"/>
              <a:t>а) линейная передвижка вдоль длинной оси; б) поперек длинной оси; в) под углом; г) криволинейная передвижка; 1-здание до передвижки; 2- здание после передвижки; </a:t>
            </a:r>
          </a:p>
          <a:p>
            <a:r>
              <a:rPr lang="kk-KZ" dirty="0" smtClean="0"/>
              <a:t>3-пути передвижки;</a:t>
            </a:r>
            <a:endParaRPr lang="ru-RU" dirty="0"/>
          </a:p>
        </p:txBody>
      </p:sp>
    </p:spTree>
  </p:cSld>
  <p:clrMapOvr>
    <a:masterClrMapping/>
  </p:clrMapOvr>
  <p:transition spd="slow">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fontScale="92500" lnSpcReduction="20000"/>
          </a:bodyPr>
          <a:lstStyle/>
          <a:p>
            <a:r>
              <a:rPr lang="ru-RU" dirty="0" smtClean="0"/>
              <a:t>Причины перемещения зданий могут быть самыми разными: от причин коммерческого характера (например, для улучшения вида), до задач сохранения ценных или исторически значимых зданий. Перемещения могут быть сделаны просто по желанию владельца, или для отделения здания от участка земли, на котором оно стоит. Передвижка зданий, как правило, выполняется в том случае, если изначальное местоположение здания было выбрано неудачно, и его перемещение предпочтительно с точки зрения </a:t>
            </a:r>
            <a:r>
              <a:rPr lang="ru-RU" dirty="0" smtClean="0">
                <a:hlinkClick r:id="rId2" tooltip="Градостроительство"/>
              </a:rPr>
              <a:t>градостроительства</a:t>
            </a:r>
            <a:r>
              <a:rPr lang="ru-RU" dirty="0" smtClean="0"/>
              <a:t>, для приведения планировки районов в соответствие </a:t>
            </a:r>
            <a:r>
              <a:rPr lang="ru-RU" dirty="0" smtClean="0">
                <a:hlinkClick r:id="rId3" tooltip="Генеральный план"/>
              </a:rPr>
              <a:t>генеральному планированию</a:t>
            </a:r>
            <a:r>
              <a:rPr lang="ru-RU" dirty="0" smtClean="0"/>
              <a:t>.</a:t>
            </a:r>
            <a:endParaRPr lang="ru-RU" dirty="0"/>
          </a:p>
        </p:txBody>
      </p:sp>
    </p:spTree>
  </p:cSld>
  <p:clrMapOvr>
    <a:masterClrMapping/>
  </p:clrMapOvr>
  <p:transition spd="slow">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lnSpcReduction="10000"/>
          </a:bodyPr>
          <a:lstStyle/>
          <a:p>
            <a:r>
              <a:rPr lang="ru-RU" dirty="0" smtClean="0"/>
              <a:t>Проектирование передвижки заключается в разработке конструкций новых фундаментов, элементов пути с передвигающими механизмами и временных устройств, заменяющих фундамент и воспринимающих нагрузки от стен во время передвижки.</a:t>
            </a:r>
          </a:p>
          <a:p>
            <a:r>
              <a:rPr lang="ru-RU" dirty="0" smtClean="0"/>
              <a:t>Передвигают здание по рельсам с помощью катков. Ширина рельсового пути — 0,8.„О,85 м. Рельсы укладывают в две и более ниток, но чаще ограничиваются четырьмя.</a:t>
            </a:r>
          </a:p>
          <a:p>
            <a:endParaRPr lang="ru-RU" dirty="0"/>
          </a:p>
        </p:txBody>
      </p:sp>
    </p:spTree>
  </p:cSld>
  <p:clrMapOvr>
    <a:masterClrMapping/>
  </p:clrMapOvr>
  <p:transition spd="slow">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2400" dirty="0" smtClean="0"/>
              <a:t>Проектирование передвижки зданий</a:t>
            </a:r>
            <a:endParaRPr lang="ru-RU" sz="2400" dirty="0"/>
          </a:p>
        </p:txBody>
      </p:sp>
      <p:pic>
        <p:nvPicPr>
          <p:cNvPr id="4" name="Содержимое 3" descr="1ыфы.JPG"/>
          <p:cNvPicPr>
            <a:picLocks noGrp="1" noChangeAspect="1"/>
          </p:cNvPicPr>
          <p:nvPr>
            <p:ph idx="1"/>
          </p:nvPr>
        </p:nvPicPr>
        <p:blipFill>
          <a:blip r:embed="rId2" cstate="print"/>
          <a:srcRect r="51042"/>
          <a:stretch>
            <a:fillRect/>
          </a:stretch>
        </p:blipFill>
        <p:spPr>
          <a:xfrm>
            <a:off x="611560" y="1772816"/>
            <a:ext cx="3384376" cy="4608512"/>
          </a:xfrm>
        </p:spPr>
      </p:pic>
      <p:sp>
        <p:nvSpPr>
          <p:cNvPr id="5" name="TextBox 4"/>
          <p:cNvSpPr txBox="1"/>
          <p:nvPr/>
        </p:nvSpPr>
        <p:spPr>
          <a:xfrm>
            <a:off x="4283968" y="1844824"/>
            <a:ext cx="3528392" cy="3416320"/>
          </a:xfrm>
          <a:prstGeom prst="rect">
            <a:avLst/>
          </a:prstGeom>
          <a:noFill/>
        </p:spPr>
        <p:txBody>
          <a:bodyPr wrap="square" rtlCol="0">
            <a:spAutoFit/>
          </a:bodyPr>
          <a:lstStyle/>
          <a:p>
            <a:r>
              <a:rPr lang="kk-KZ" dirty="0" smtClean="0"/>
              <a:t>1-рандбалка;</a:t>
            </a:r>
          </a:p>
          <a:p>
            <a:r>
              <a:rPr lang="kk-KZ" dirty="0" smtClean="0"/>
              <a:t>2-доска-амортизирующая прокладка;</a:t>
            </a:r>
          </a:p>
          <a:p>
            <a:r>
              <a:rPr lang="kk-KZ" dirty="0" smtClean="0"/>
              <a:t>3-стальные клинья;</a:t>
            </a:r>
          </a:p>
          <a:p>
            <a:r>
              <a:rPr lang="kk-KZ" dirty="0" smtClean="0"/>
              <a:t>4-ходовая балка;</a:t>
            </a:r>
          </a:p>
          <a:p>
            <a:r>
              <a:rPr lang="kk-KZ" dirty="0" smtClean="0"/>
              <a:t>5-диафрагма;</a:t>
            </a:r>
          </a:p>
          <a:p>
            <a:r>
              <a:rPr lang="kk-KZ" dirty="0" smtClean="0"/>
              <a:t>6-катки через 0,7...0,9 м;</a:t>
            </a:r>
          </a:p>
          <a:p>
            <a:r>
              <a:rPr lang="kk-KZ" dirty="0" smtClean="0"/>
              <a:t>7-рельсы;</a:t>
            </a:r>
          </a:p>
          <a:p>
            <a:r>
              <a:rPr lang="kk-KZ" dirty="0" smtClean="0"/>
              <a:t>8-шпалы;</a:t>
            </a:r>
          </a:p>
          <a:p>
            <a:r>
              <a:rPr lang="kk-KZ" dirty="0" smtClean="0"/>
              <a:t>9-щебеночное основание;</a:t>
            </a:r>
          </a:p>
          <a:p>
            <a:r>
              <a:rPr lang="kk-KZ" dirty="0" smtClean="0"/>
              <a:t>10- уровень среза (под него подводится домкрат)</a:t>
            </a:r>
            <a:endParaRPr lang="ru-RU" dirty="0"/>
          </a:p>
        </p:txBody>
      </p:sp>
    </p:spTree>
  </p:cSld>
  <p:clrMapOvr>
    <a:masterClrMapping/>
  </p:clrMapOvr>
  <p:transition spd="slow">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t>Передвижка здания на рельсах</a:t>
            </a:r>
            <a:endParaRPr lang="ru-RU" dirty="0"/>
          </a:p>
        </p:txBody>
      </p:sp>
      <p:pic>
        <p:nvPicPr>
          <p:cNvPr id="6" name="Содержимое 5" descr="66249.jpg"/>
          <p:cNvPicPr>
            <a:picLocks noGrp="1" noChangeAspect="1"/>
          </p:cNvPicPr>
          <p:nvPr>
            <p:ph idx="1"/>
          </p:nvPr>
        </p:nvPicPr>
        <p:blipFill>
          <a:blip r:embed="rId2" cstate="print"/>
          <a:stretch>
            <a:fillRect/>
          </a:stretch>
        </p:blipFill>
        <p:spPr>
          <a:xfrm>
            <a:off x="755576" y="1556792"/>
            <a:ext cx="3006509" cy="2232248"/>
          </a:xfrm>
        </p:spPr>
      </p:pic>
      <p:pic>
        <p:nvPicPr>
          <p:cNvPr id="7" name="Рисунок 6" descr="gi-1179-4555-big.jpg"/>
          <p:cNvPicPr>
            <a:picLocks noChangeAspect="1"/>
          </p:cNvPicPr>
          <p:nvPr/>
        </p:nvPicPr>
        <p:blipFill>
          <a:blip r:embed="rId3" cstate="print"/>
          <a:stretch>
            <a:fillRect/>
          </a:stretch>
        </p:blipFill>
        <p:spPr>
          <a:xfrm>
            <a:off x="3851920" y="1484784"/>
            <a:ext cx="4026024" cy="2682338"/>
          </a:xfrm>
          <a:prstGeom prst="rect">
            <a:avLst/>
          </a:prstGeom>
        </p:spPr>
      </p:pic>
      <p:pic>
        <p:nvPicPr>
          <p:cNvPr id="8" name="Рисунок 7" descr="gi-1179-4557-big.jpg"/>
          <p:cNvPicPr>
            <a:picLocks noChangeAspect="1"/>
          </p:cNvPicPr>
          <p:nvPr/>
        </p:nvPicPr>
        <p:blipFill>
          <a:blip r:embed="rId4" cstate="print"/>
          <a:stretch>
            <a:fillRect/>
          </a:stretch>
        </p:blipFill>
        <p:spPr>
          <a:xfrm>
            <a:off x="762000" y="3789040"/>
            <a:ext cx="3269602" cy="2178372"/>
          </a:xfrm>
          <a:prstGeom prst="rect">
            <a:avLst/>
          </a:prstGeom>
        </p:spPr>
      </p:pic>
      <p:pic>
        <p:nvPicPr>
          <p:cNvPr id="9" name="Рисунок 8" descr="gi-1179-4559-big.jpg"/>
          <p:cNvPicPr>
            <a:picLocks noChangeAspect="1"/>
          </p:cNvPicPr>
          <p:nvPr/>
        </p:nvPicPr>
        <p:blipFill>
          <a:blip r:embed="rId5" cstate="print"/>
          <a:stretch>
            <a:fillRect/>
          </a:stretch>
        </p:blipFill>
        <p:spPr>
          <a:xfrm>
            <a:off x="4067944" y="3933056"/>
            <a:ext cx="3817182" cy="2304256"/>
          </a:xfrm>
          <a:prstGeom prst="rect">
            <a:avLst/>
          </a:prstGeom>
        </p:spPr>
      </p:pic>
    </p:spTree>
  </p:cSld>
  <p:clrMapOvr>
    <a:masterClrMapping/>
  </p:clrMapOvr>
  <p:transition spd="slow">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Перевозка дома</a:t>
            </a:r>
            <a:endParaRPr lang="ru-RU" dirty="0"/>
          </a:p>
        </p:txBody>
      </p:sp>
      <p:pic>
        <p:nvPicPr>
          <p:cNvPr id="4" name="Содержимое 3" descr="house-moving.jpg"/>
          <p:cNvPicPr>
            <a:picLocks noGrp="1" noChangeAspect="1"/>
          </p:cNvPicPr>
          <p:nvPr>
            <p:ph idx="1"/>
          </p:nvPr>
        </p:nvPicPr>
        <p:blipFill>
          <a:blip r:embed="rId2" cstate="print"/>
          <a:stretch>
            <a:fillRect/>
          </a:stretch>
        </p:blipFill>
        <p:spPr>
          <a:xfrm>
            <a:off x="457200" y="1627680"/>
            <a:ext cx="7239000" cy="4810728"/>
          </a:xfrm>
        </p:spPr>
      </p:pic>
    </p:spTree>
  </p:cSld>
  <p:clrMapOvr>
    <a:masterClrMapping/>
  </p:clrMapOvr>
  <p:transition spd="slow">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2000" dirty="0" smtClean="0"/>
              <a:t>Передвижка здания с помощью воздушного транспорта</a:t>
            </a:r>
            <a:endParaRPr lang="ru-RU" sz="2000" dirty="0"/>
          </a:p>
        </p:txBody>
      </p:sp>
      <p:pic>
        <p:nvPicPr>
          <p:cNvPr id="4" name="Содержимое 3" descr="nu-da-check-the-largest-transport-helicopters-in-the-world-24549_1.jpg"/>
          <p:cNvPicPr>
            <a:picLocks noGrp="1" noChangeAspect="1"/>
          </p:cNvPicPr>
          <p:nvPr>
            <p:ph idx="1"/>
          </p:nvPr>
        </p:nvPicPr>
        <p:blipFill>
          <a:blip r:embed="rId2" cstate="print"/>
          <a:stretch>
            <a:fillRect/>
          </a:stretch>
        </p:blipFill>
        <p:spPr>
          <a:xfrm>
            <a:off x="840214" y="1609725"/>
            <a:ext cx="6472972" cy="4846638"/>
          </a:xfrm>
        </p:spPr>
      </p:pic>
    </p:spTree>
  </p:cSld>
  <p:clrMapOvr>
    <a:masterClrMapping/>
  </p:clrMapOvr>
  <p:transition spd="slow">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7239000" cy="1143000"/>
          </a:xfrm>
        </p:spPr>
        <p:txBody>
          <a:bodyPr anchor="ctr">
            <a:normAutofit/>
          </a:bodyPr>
          <a:lstStyle/>
          <a:p>
            <a:r>
              <a:rPr lang="kk-KZ" sz="2800" dirty="0" smtClean="0"/>
              <a:t>В крайнем случае можно и так </a:t>
            </a:r>
            <a:endParaRPr lang="ru-RU" sz="2800" dirty="0"/>
          </a:p>
        </p:txBody>
      </p:sp>
      <p:pic>
        <p:nvPicPr>
          <p:cNvPr id="4" name="Содержимое 3" descr="80907.jpg"/>
          <p:cNvPicPr>
            <a:picLocks noGrp="1" noChangeAspect="1"/>
          </p:cNvPicPr>
          <p:nvPr>
            <p:ph idx="1"/>
          </p:nvPr>
        </p:nvPicPr>
        <p:blipFill>
          <a:blip r:embed="rId2" cstate="print"/>
          <a:stretch>
            <a:fillRect/>
          </a:stretch>
        </p:blipFill>
        <p:spPr>
          <a:xfrm>
            <a:off x="683568" y="1844824"/>
            <a:ext cx="6696743" cy="4176463"/>
          </a:xfrm>
        </p:spPr>
      </p:pic>
    </p:spTree>
  </p:cSld>
  <p:clrMapOvr>
    <a:masterClrMapping/>
  </p:clrMapOvr>
  <p:transition spd="slow">
    <p:dissolv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43</TotalTime>
  <Words>361</Words>
  <Application>Microsoft Office PowerPoint</Application>
  <PresentationFormat>Экран (4:3)</PresentationFormat>
  <Paragraphs>27</Paragraphs>
  <Slides>12</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12</vt:i4>
      </vt:variant>
    </vt:vector>
  </HeadingPairs>
  <TitlesOfParts>
    <vt:vector size="16" baseType="lpstr">
      <vt:lpstr>Trebuchet MS</vt:lpstr>
      <vt:lpstr>Wingdings</vt:lpstr>
      <vt:lpstr>Wingdings 2</vt:lpstr>
      <vt:lpstr>Изящная</vt:lpstr>
      <vt:lpstr>Передвижка зданий</vt:lpstr>
      <vt:lpstr>Перемещение зданий </vt:lpstr>
      <vt:lpstr>Перемещения исторического здания церкви XIX века на тележке с гидравлическим приводом в городе Сейлем, штат Массачусетс</vt:lpstr>
      <vt:lpstr>Презентация PowerPoint</vt:lpstr>
      <vt:lpstr>Способы передвижки зданий</vt:lpstr>
      <vt:lpstr>Презентация PowerPoint</vt:lpstr>
      <vt:lpstr>Презентация PowerPoint</vt:lpstr>
      <vt:lpstr>Проектирование передвижки зданий</vt:lpstr>
      <vt:lpstr>Передвижка здания на рельсах</vt:lpstr>
      <vt:lpstr>Перевозка дома</vt:lpstr>
      <vt:lpstr>Передвижка здания с помощью воздушного транспорта</vt:lpstr>
      <vt:lpstr>В крайнем случае можно и так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Передвижка зданий</dc:title>
  <dc:creator>Даурен</dc:creator>
  <cp:lastModifiedBy>RePack by Diakov</cp:lastModifiedBy>
  <cp:revision>11</cp:revision>
  <dcterms:created xsi:type="dcterms:W3CDTF">2014-11-24T16:17:43Z</dcterms:created>
  <dcterms:modified xsi:type="dcterms:W3CDTF">2025-09-10T10:38:32Z</dcterms:modified>
</cp:coreProperties>
</file>